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26807277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апреля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19588943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утром и днем дождь, гроза, шквал. Ветер юго-восточный с переходом на юго-западный 8-13, утром и днем порывы 15-20 м/с. Температура воздуха ночью 10-12, днем 26-28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юго-западный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95876" y="2285992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14388</TotalTime>
  <Words>618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4040</cp:revision>
  <cp:lastPrinted>2021-07-01T03:56:27Z</cp:lastPrinted>
  <dcterms:created xsi:type="dcterms:W3CDTF">2018-03-27T06:03:00Z</dcterms:created>
  <dcterms:modified xsi:type="dcterms:W3CDTF">2026-04-20T07:03:21Z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